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imvBv7zkNLMwVbqj0jVhvC48wp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67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df317bc3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df317bc3f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df317bc3f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N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lvl="1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>
                <a:solidFill>
                  <a:srgbClr val="FF0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3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1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15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id="15" name="Google Shape;15;p9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9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Communication Skills</a:t>
            </a:r>
            <a:endParaRPr/>
          </a:p>
        </p:txBody>
      </p:sp>
      <p:sp>
        <p:nvSpPr>
          <p:cNvPr id="95" name="Google Shape;9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2500">
                <a:solidFill>
                  <a:schemeClr val="dk1"/>
                </a:solidFill>
              </a:rPr>
              <a:t>Class IX , Session 8: Talking about Self ( IT #402)</a:t>
            </a:r>
            <a:endParaRPr/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IN" sz="2500">
                <a:solidFill>
                  <a:schemeClr val="dk1"/>
                </a:solidFill>
              </a:rPr>
              <a:t>By : Gitashree Nayak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IN" sz="2500">
                <a:solidFill>
                  <a:schemeClr val="dk1"/>
                </a:solidFill>
              </a:rPr>
              <a:t>Mob No. : 9439656911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500">
              <a:solidFill>
                <a:schemeClr val="dk1"/>
              </a:solidFill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22118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f317bc3fc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N"/>
              <a:t>Learning Outcome of this Session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gdf317bc3fc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N" sz="180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IN" sz="1800"/>
              <a:t>How to introduce themselves and to others.</a:t>
            </a:r>
            <a:endParaRPr sz="18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99713088-1D92-49BE-AC97-BA6DD95DCD1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22118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 i="0" u="none" strike="noStrike"/>
              <a:t>Talking about yourself</a:t>
            </a:r>
            <a:endParaRPr sz="4800"/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 b="0" i="0" u="none" strike="noStrike"/>
              <a:t>When you meet someone for the first time, they may want to know more about you. You will need to ‘introduce’ yourself by telling them about yourself.</a:t>
            </a:r>
            <a:endParaRPr/>
          </a:p>
          <a:p>
            <a:pPr marL="342900" lvl="0" indent="-165100" algn="just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2800"/>
          </a:p>
        </p:txBody>
      </p:sp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95736" y="1852612"/>
            <a:ext cx="5544616" cy="3808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E47CBA1F-EF50-4EF0-95C8-8308A9CF8D5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2118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 i="0" u="none" strike="noStrike"/>
              <a:t>Talking about yourself</a:t>
            </a:r>
            <a:endParaRPr/>
          </a:p>
        </p:txBody>
      </p:sp>
      <p:pic>
        <p:nvPicPr>
          <p:cNvPr id="117" name="Google Shape;117;p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51520" y="1052736"/>
            <a:ext cx="8712968" cy="4824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1E32D21E-FF5B-4E56-B4A0-7C07F9D55CF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2118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 i="0" u="none" strike="noStrike"/>
              <a:t>Filling a form</a:t>
            </a:r>
            <a:endParaRPr sz="4800"/>
          </a:p>
        </p:txBody>
      </p:sp>
      <p:pic>
        <p:nvPicPr>
          <p:cNvPr id="123" name="Google Shape;123;p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14374" y="1484784"/>
            <a:ext cx="7746057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D3F99776-5EAA-47DA-89D1-845CF694305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2118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 i="0" u="none" strike="noStrike"/>
              <a:t>Filling a form</a:t>
            </a:r>
            <a:endParaRPr sz="4800"/>
          </a:p>
        </p:txBody>
      </p:sp>
      <p:sp>
        <p:nvSpPr>
          <p:cNvPr id="129" name="Google Shape;129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Example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pic>
        <p:nvPicPr>
          <p:cNvPr id="130" name="Google Shape;13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5576" y="2329704"/>
            <a:ext cx="7344816" cy="2611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3E51C8A9-76B3-4E1F-B184-FCB001C1E7E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2118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Home Assignment</a:t>
            </a:r>
            <a:endParaRPr/>
          </a:p>
        </p:txBody>
      </p:sp>
      <p:sp>
        <p:nvSpPr>
          <p:cNvPr id="136" name="Google Shape;136;p6"/>
          <p:cNvSpPr txBox="1">
            <a:spLocks noGrp="1"/>
          </p:cNvSpPr>
          <p:nvPr>
            <p:ph type="body" idx="1"/>
          </p:nvPr>
        </p:nvSpPr>
        <p:spPr>
          <a:xfrm>
            <a:off x="539551" y="908720"/>
            <a:ext cx="7730991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</a:pPr>
            <a:r>
              <a:rPr lang="en-IN" sz="2000" b="1" i="0" u="none" strike="noStrike">
                <a:solidFill>
                  <a:srgbClr val="000000"/>
                </a:solidFill>
              </a:rPr>
              <a:t>A. Multiple choice questions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</a:pPr>
            <a:r>
              <a:rPr lang="en-IN" sz="2000" b="1" i="0" u="none" strike="noStrike">
                <a:solidFill>
                  <a:srgbClr val="000000"/>
                </a:solidFill>
              </a:rPr>
              <a:t>Read the questions carefully and circle the letter (a), (b), (c) or (d) that best answers the question.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1. Use the following words to complete the form given below.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football and swimming, seven-years-old, Hassan, Yasmin, in Bengaluru.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(a) My first name is ______________.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(b) My surname is _________.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(c) I am ________.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(d) I live _________.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(e) I like _________.</a:t>
            </a: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6FB6F642-8BDA-4A45-B1B3-B3A92AB6DA9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22118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Home Assignment</a:t>
            </a:r>
            <a:endParaRPr/>
          </a:p>
        </p:txBody>
      </p:sp>
      <p:sp>
        <p:nvSpPr>
          <p:cNvPr id="142" name="Google Shape;142;p7"/>
          <p:cNvSpPr txBox="1">
            <a:spLocks noGrp="1"/>
          </p:cNvSpPr>
          <p:nvPr>
            <p:ph type="body" idx="1"/>
          </p:nvPr>
        </p:nvSpPr>
        <p:spPr>
          <a:xfrm>
            <a:off x="539551" y="908720"/>
            <a:ext cx="7730991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</a:pPr>
            <a:r>
              <a:rPr lang="en-IN" sz="2000" b="1" i="0" u="none" strike="noStrike">
                <a:solidFill>
                  <a:srgbClr val="000000"/>
                </a:solidFill>
              </a:rPr>
              <a:t>A. Multiple choice questions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</a:pPr>
            <a:r>
              <a:rPr lang="en-IN" sz="2000" b="1" i="0" u="none" strike="noStrike">
                <a:solidFill>
                  <a:srgbClr val="000000"/>
                </a:solidFill>
              </a:rPr>
              <a:t>Read the questions carefully and circle the letter (a), (b), (c) or (d) that best  answers the question.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2. A postal code is ______________.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(a) a group of numbers or letters used to identify a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government building.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(b) a code used to indicate the door number of a house.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(c) a group of numbers or letters used by the post office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to identify a region.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(d) a code used to identify different post offices.</a:t>
            </a:r>
            <a:endParaRPr sz="1800" b="0" i="0" u="none" strike="noStrike"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ACE974F5-CA00-42DA-8A3E-C03E2F26D49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22118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6362" y="232612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8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</Words>
  <Application>Microsoft Office PowerPoint</Application>
  <PresentationFormat>On-screen Show (4:3)</PresentationFormat>
  <Paragraphs>36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Bookman Old Style</vt:lpstr>
      <vt:lpstr>Calibri</vt:lpstr>
      <vt:lpstr>Office Theme</vt:lpstr>
      <vt:lpstr>Communication Skills</vt:lpstr>
      <vt:lpstr>Learning Outcome of this Session </vt:lpstr>
      <vt:lpstr>Talking about yourself</vt:lpstr>
      <vt:lpstr>Talking about yourself</vt:lpstr>
      <vt:lpstr>Filling a form</vt:lpstr>
      <vt:lpstr>Filling a form</vt:lpstr>
      <vt:lpstr>Home Assignment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Skills</dc:title>
  <dc:creator>ashish</dc:creator>
  <cp:lastModifiedBy>GITASHREE NAYAK</cp:lastModifiedBy>
  <cp:revision>1</cp:revision>
  <dcterms:created xsi:type="dcterms:W3CDTF">2020-06-19T05:51:45Z</dcterms:created>
  <dcterms:modified xsi:type="dcterms:W3CDTF">2022-01-31T21:13:14Z</dcterms:modified>
</cp:coreProperties>
</file>